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61" r:id="rId4"/>
    <p:sldId id="258" r:id="rId5"/>
    <p:sldId id="259" r:id="rId6"/>
    <p:sldId id="269" r:id="rId7"/>
    <p:sldId id="260" r:id="rId8"/>
    <p:sldId id="264" r:id="rId9"/>
    <p:sldId id="262" r:id="rId10"/>
    <p:sldId id="281" r:id="rId11"/>
    <p:sldId id="288" r:id="rId12"/>
    <p:sldId id="263" r:id="rId13"/>
    <p:sldId id="266" r:id="rId14"/>
    <p:sldId id="268" r:id="rId15"/>
    <p:sldId id="289" r:id="rId16"/>
    <p:sldId id="287" r:id="rId17"/>
    <p:sldId id="290" r:id="rId18"/>
    <p:sldId id="270" r:id="rId19"/>
    <p:sldId id="273" r:id="rId20"/>
    <p:sldId id="272" r:id="rId21"/>
    <p:sldId id="285" r:id="rId22"/>
    <p:sldId id="271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2" r:id="rId31"/>
    <p:sldId id="283" r:id="rId32"/>
    <p:sldId id="284" r:id="rId33"/>
    <p:sldId id="29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5033" autoAdjust="0"/>
  </p:normalViewPr>
  <p:slideViewPr>
    <p:cSldViewPr snapToGrid="0">
      <p:cViewPr varScale="1">
        <p:scale>
          <a:sx n="79" d="100"/>
          <a:sy n="79" d="100"/>
        </p:scale>
        <p:origin x="1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641B93D-10A8-496B-A2DD-36EDCA8CD0D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13CF4A4-F254-432C-9063-AF6768585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497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B93D-10A8-496B-A2DD-36EDCA8CD0D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F4A4-F254-432C-9063-AF6768585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894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641B93D-10A8-496B-A2DD-36EDCA8CD0D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13CF4A4-F254-432C-9063-AF6768585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045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641B93D-10A8-496B-A2DD-36EDCA8CD0D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13CF4A4-F254-432C-9063-AF6768585F75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8890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641B93D-10A8-496B-A2DD-36EDCA8CD0D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13CF4A4-F254-432C-9063-AF6768585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058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B93D-10A8-496B-A2DD-36EDCA8CD0D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F4A4-F254-432C-9063-AF6768585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003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B93D-10A8-496B-A2DD-36EDCA8CD0D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F4A4-F254-432C-9063-AF6768585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762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B93D-10A8-496B-A2DD-36EDCA8CD0D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F4A4-F254-432C-9063-AF6768585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870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641B93D-10A8-496B-A2DD-36EDCA8CD0D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13CF4A4-F254-432C-9063-AF6768585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28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B93D-10A8-496B-A2DD-36EDCA8CD0D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F4A4-F254-432C-9063-AF6768585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633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641B93D-10A8-496B-A2DD-36EDCA8CD0D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13CF4A4-F254-432C-9063-AF6768585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191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B93D-10A8-496B-A2DD-36EDCA8CD0D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F4A4-F254-432C-9063-AF6768585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519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B93D-10A8-496B-A2DD-36EDCA8CD0D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F4A4-F254-432C-9063-AF6768585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424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B93D-10A8-496B-A2DD-36EDCA8CD0D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F4A4-F254-432C-9063-AF6768585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568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B93D-10A8-496B-A2DD-36EDCA8CD0D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F4A4-F254-432C-9063-AF6768585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85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B93D-10A8-496B-A2DD-36EDCA8CD0D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F4A4-F254-432C-9063-AF6768585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557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1B93D-10A8-496B-A2DD-36EDCA8CD0D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CF4A4-F254-432C-9063-AF6768585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520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1B93D-10A8-496B-A2DD-36EDCA8CD0D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CF4A4-F254-432C-9063-AF6768585F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9175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techzenur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71D1E8-F549-7AF4-F981-A9A4EAE013A7}"/>
              </a:ext>
            </a:extLst>
          </p:cNvPr>
          <p:cNvSpPr/>
          <p:nvPr/>
        </p:nvSpPr>
        <p:spPr>
          <a:xfrm>
            <a:off x="1274278" y="280696"/>
            <a:ext cx="926964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Technical Training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A7553771-BACA-4D6C-7C98-F7F100620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79" y="1254014"/>
            <a:ext cx="6776912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2A8026-4699-B2B7-128A-CF29A5B83772}"/>
              </a:ext>
            </a:extLst>
          </p:cNvPr>
          <p:cNvSpPr txBox="1"/>
          <p:nvPr/>
        </p:nvSpPr>
        <p:spPr>
          <a:xfrm>
            <a:off x="2055377" y="5635690"/>
            <a:ext cx="3729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Name : </a:t>
            </a:r>
            <a:r>
              <a:rPr lang="en-US" b="1" dirty="0" err="1"/>
              <a:t>Sirigiri</a:t>
            </a:r>
            <a:r>
              <a:rPr lang="en-US" b="1" dirty="0"/>
              <a:t> Lohit Reddy</a:t>
            </a:r>
          </a:p>
          <a:p>
            <a:r>
              <a:rPr lang="en-US" b="1" dirty="0"/>
              <a:t>EMP NO</a:t>
            </a:r>
            <a:r>
              <a:rPr lang="en-US" dirty="0"/>
              <a:t>: 08</a:t>
            </a:r>
          </a:p>
          <a:p>
            <a:r>
              <a:rPr lang="en-US" b="1" dirty="0"/>
              <a:t>Mail id </a:t>
            </a:r>
            <a:r>
              <a:rPr lang="en-US" dirty="0"/>
              <a:t>: </a:t>
            </a:r>
            <a:r>
              <a:rPr lang="en-US" dirty="0" err="1"/>
              <a:t>Lohit.r@techzenure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D0DFC4-8B81-87BE-0A38-8B2949051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2879" y="2330843"/>
            <a:ext cx="2737054" cy="315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48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product">
            <a:extLst>
              <a:ext uri="{FF2B5EF4-FFF2-40B4-BE49-F238E27FC236}">
                <a16:creationId xmlns:a16="http://schemas.microsoft.com/office/drawing/2014/main" id="{2374C00E-6F82-9692-2C21-7F3657CAD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131" y="1096704"/>
            <a:ext cx="7655424" cy="395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3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825BF8-A4FE-E647-440D-B6F81E0C4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822" y="1184891"/>
            <a:ext cx="7106355" cy="4133558"/>
          </a:xfrm>
        </p:spPr>
      </p:pic>
    </p:spTree>
    <p:extLst>
      <p:ext uri="{BB962C8B-B14F-4D97-AF65-F5344CB8AC3E}">
        <p14:creationId xmlns:p14="http://schemas.microsoft.com/office/powerpoint/2010/main" val="79144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3732E9-59C6-C771-2B02-F32FD400D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95095" cy="794372"/>
          </a:xfrm>
        </p:spPr>
        <p:txBody>
          <a:bodyPr>
            <a:normAutofit/>
          </a:bodyPr>
          <a:lstStyle/>
          <a:p>
            <a:r>
              <a:rPr lang="en-IN" dirty="0"/>
              <a:t>Waterfall model: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588AA8-7D74-D033-804C-7C2D6D2B0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46" y="1239028"/>
            <a:ext cx="7707085" cy="4771118"/>
          </a:xfrm>
        </p:spPr>
      </p:pic>
    </p:spTree>
    <p:extLst>
      <p:ext uri="{BB962C8B-B14F-4D97-AF65-F5344CB8AC3E}">
        <p14:creationId xmlns:p14="http://schemas.microsoft.com/office/powerpoint/2010/main" val="268540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9942-4A14-7C2F-FB30-48F541588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466056" cy="735886"/>
          </a:xfrm>
        </p:spPr>
        <p:txBody>
          <a:bodyPr>
            <a:normAutofit fontScale="90000"/>
          </a:bodyPr>
          <a:lstStyle/>
          <a:p>
            <a:r>
              <a:rPr lang="en-IN" dirty="0"/>
              <a:t>V Model-Verification &amp; Validation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F56D6-3A14-4D71-D6D6-E00D8F4F3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41" y="1101012"/>
            <a:ext cx="7343191" cy="5756988"/>
          </a:xfrm>
        </p:spPr>
      </p:pic>
    </p:spTree>
    <p:extLst>
      <p:ext uri="{BB962C8B-B14F-4D97-AF65-F5344CB8AC3E}">
        <p14:creationId xmlns:p14="http://schemas.microsoft.com/office/powerpoint/2010/main" val="1106447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4948-E81A-2780-95FE-BC60BFC0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4458295" cy="1077305"/>
          </a:xfrm>
        </p:spPr>
        <p:txBody>
          <a:bodyPr>
            <a:normAutofit fontScale="90000"/>
          </a:bodyPr>
          <a:lstStyle/>
          <a:p>
            <a:r>
              <a:rPr lang="en-IN" dirty="0"/>
              <a:t>Prototype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0E0303-9A59-7826-C200-F54CEBC21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560" y="2213279"/>
            <a:ext cx="4602879" cy="3985605"/>
          </a:xfrm>
        </p:spPr>
      </p:pic>
    </p:spTree>
    <p:extLst>
      <p:ext uri="{BB962C8B-B14F-4D97-AF65-F5344CB8AC3E}">
        <p14:creationId xmlns:p14="http://schemas.microsoft.com/office/powerpoint/2010/main" val="2815747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1FA80D-78C8-5FC0-D6E8-68EF41321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08" y="438539"/>
            <a:ext cx="10114383" cy="6288831"/>
          </a:xfrm>
        </p:spPr>
      </p:pic>
    </p:spTree>
    <p:extLst>
      <p:ext uri="{BB962C8B-B14F-4D97-AF65-F5344CB8AC3E}">
        <p14:creationId xmlns:p14="http://schemas.microsoft.com/office/powerpoint/2010/main" val="3240199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12C5-AABF-DD27-80B7-82CB0C7D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046" y="808056"/>
            <a:ext cx="4628560" cy="1077229"/>
          </a:xfrm>
        </p:spPr>
        <p:txBody>
          <a:bodyPr/>
          <a:lstStyle/>
          <a:p>
            <a:r>
              <a:rPr lang="en-IN" dirty="0"/>
              <a:t>Bug Lifecycle: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D4D603-8867-2722-CF1D-B36BB0289941}"/>
              </a:ext>
            </a:extLst>
          </p:cNvPr>
          <p:cNvSpPr txBox="1"/>
          <p:nvPr/>
        </p:nvSpPr>
        <p:spPr>
          <a:xfrm>
            <a:off x="2138716" y="1671432"/>
            <a:ext cx="44522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-New</a:t>
            </a:r>
          </a:p>
          <a:p>
            <a:r>
              <a:rPr lang="en-IN" sz="2800" dirty="0"/>
              <a:t>-Assigned</a:t>
            </a:r>
          </a:p>
          <a:p>
            <a:r>
              <a:rPr lang="en-IN" sz="2800" dirty="0"/>
              <a:t>-Open</a:t>
            </a:r>
          </a:p>
          <a:p>
            <a:r>
              <a:rPr lang="en-IN" sz="2800" dirty="0"/>
              <a:t>-In-Progress</a:t>
            </a:r>
          </a:p>
          <a:p>
            <a:r>
              <a:rPr lang="en-IN" sz="2800" dirty="0"/>
              <a:t>-Fixed</a:t>
            </a:r>
          </a:p>
          <a:p>
            <a:r>
              <a:rPr lang="en-IN" sz="2800" dirty="0"/>
              <a:t>-Pending Retest</a:t>
            </a:r>
          </a:p>
          <a:p>
            <a:r>
              <a:rPr lang="en-IN" sz="2800" dirty="0"/>
              <a:t>-Verified</a:t>
            </a:r>
          </a:p>
          <a:p>
            <a:r>
              <a:rPr lang="en-IN" sz="2800" dirty="0"/>
              <a:t>-Closed</a:t>
            </a:r>
          </a:p>
          <a:p>
            <a:r>
              <a:rPr lang="en-IN" sz="2800" dirty="0"/>
              <a:t>-Reopened</a:t>
            </a:r>
          </a:p>
        </p:txBody>
      </p:sp>
    </p:spTree>
    <p:extLst>
      <p:ext uri="{BB962C8B-B14F-4D97-AF65-F5344CB8AC3E}">
        <p14:creationId xmlns:p14="http://schemas.microsoft.com/office/powerpoint/2010/main" val="831359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CE7A56-E4CF-5BC4-5844-28EBB4D45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72" y="1026271"/>
            <a:ext cx="8668139" cy="4665402"/>
          </a:xfrm>
        </p:spPr>
      </p:pic>
    </p:spTree>
    <p:extLst>
      <p:ext uri="{BB962C8B-B14F-4D97-AF65-F5344CB8AC3E}">
        <p14:creationId xmlns:p14="http://schemas.microsoft.com/office/powerpoint/2010/main" val="909095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9BA7F-12FB-3A5F-F655-6B61CD432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873" y="798709"/>
            <a:ext cx="4328255" cy="1171493"/>
          </a:xfrm>
        </p:spPr>
        <p:txBody>
          <a:bodyPr>
            <a:normAutofit fontScale="90000"/>
          </a:bodyPr>
          <a:lstStyle/>
          <a:p>
            <a:r>
              <a:rPr lang="en-IN" dirty="0"/>
              <a:t>Agile Methodology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1674CF-C5CE-D427-2289-E9B38E10C7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7" y="2241554"/>
            <a:ext cx="4419983" cy="3276884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C9AFA35-5F60-E985-DB8D-E6CECE1EC1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820" y="2389278"/>
            <a:ext cx="6165980" cy="2981436"/>
          </a:xfrm>
        </p:spPr>
      </p:pic>
    </p:spTree>
    <p:extLst>
      <p:ext uri="{BB962C8B-B14F-4D97-AF65-F5344CB8AC3E}">
        <p14:creationId xmlns:p14="http://schemas.microsoft.com/office/powerpoint/2010/main" val="2418805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E9618D-55E6-A0BF-5EA1-D58B7F5B8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4513" y="855190"/>
            <a:ext cx="7958331" cy="1077229"/>
          </a:xfrm>
        </p:spPr>
        <p:txBody>
          <a:bodyPr/>
          <a:lstStyle/>
          <a:p>
            <a:r>
              <a:rPr lang="en-IN" dirty="0"/>
              <a:t>Agile Methodology: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9D2F6B4-13E7-6CF2-7987-7D09D0EF5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17" y="2510484"/>
            <a:ext cx="5593565" cy="3391194"/>
          </a:xfrm>
        </p:spPr>
      </p:pic>
    </p:spTree>
    <p:extLst>
      <p:ext uri="{BB962C8B-B14F-4D97-AF65-F5344CB8AC3E}">
        <p14:creationId xmlns:p14="http://schemas.microsoft.com/office/powerpoint/2010/main" val="2470447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E606-3F9A-9478-7111-0CD3084BB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69231" cy="775518"/>
          </a:xfrm>
        </p:spPr>
        <p:txBody>
          <a:bodyPr>
            <a:normAutofit/>
          </a:bodyPr>
          <a:lstStyle/>
          <a:p>
            <a:r>
              <a:rPr lang="en-IN" dirty="0"/>
              <a:t>Basics of computer: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010975-2A89-DF33-5A5A-27B13FDA4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970384"/>
            <a:ext cx="12042710" cy="5766318"/>
          </a:xfrm>
        </p:spPr>
      </p:pic>
    </p:spTree>
    <p:extLst>
      <p:ext uri="{BB962C8B-B14F-4D97-AF65-F5344CB8AC3E}">
        <p14:creationId xmlns:p14="http://schemas.microsoft.com/office/powerpoint/2010/main" val="1347310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70348A-952D-BCF5-958F-EE18C3BD9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34" y="485192"/>
            <a:ext cx="7940351" cy="6064898"/>
          </a:xfrm>
        </p:spPr>
      </p:pic>
    </p:spTree>
    <p:extLst>
      <p:ext uri="{BB962C8B-B14F-4D97-AF65-F5344CB8AC3E}">
        <p14:creationId xmlns:p14="http://schemas.microsoft.com/office/powerpoint/2010/main" val="3266091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B980CD-CF4E-1A87-8CAF-5D64F8F46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3" y="812948"/>
            <a:ext cx="7294918" cy="4906718"/>
          </a:xfrm>
        </p:spPr>
      </p:pic>
    </p:spTree>
    <p:extLst>
      <p:ext uri="{BB962C8B-B14F-4D97-AF65-F5344CB8AC3E}">
        <p14:creationId xmlns:p14="http://schemas.microsoft.com/office/powerpoint/2010/main" val="4052827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2B8370A-EA76-3DB7-1F1D-8768F6789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43" y="776287"/>
            <a:ext cx="7512210" cy="5615183"/>
          </a:xfrm>
        </p:spPr>
      </p:pic>
    </p:spTree>
    <p:extLst>
      <p:ext uri="{BB962C8B-B14F-4D97-AF65-F5344CB8AC3E}">
        <p14:creationId xmlns:p14="http://schemas.microsoft.com/office/powerpoint/2010/main" val="3679862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FCC22F1-A84C-BF75-A06C-8A8DF139C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4901355" cy="869915"/>
          </a:xfrm>
        </p:spPr>
        <p:txBody>
          <a:bodyPr>
            <a:normAutofit fontScale="90000"/>
          </a:bodyPr>
          <a:lstStyle/>
          <a:p>
            <a:r>
              <a:rPr lang="en-IN" dirty="0"/>
              <a:t>Scrum Framework: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B02BBB-9029-C549-FD15-D220A6EC4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010" y="2193925"/>
            <a:ext cx="5261979" cy="4024313"/>
          </a:xfrm>
        </p:spPr>
      </p:pic>
    </p:spTree>
    <p:extLst>
      <p:ext uri="{BB962C8B-B14F-4D97-AF65-F5344CB8AC3E}">
        <p14:creationId xmlns:p14="http://schemas.microsoft.com/office/powerpoint/2010/main" val="316019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30FAD-E8C8-3F04-09B1-8C9396FF0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979"/>
            <a:ext cx="5901965" cy="935773"/>
          </a:xfrm>
        </p:spPr>
        <p:txBody>
          <a:bodyPr/>
          <a:lstStyle/>
          <a:p>
            <a:r>
              <a:rPr lang="en-IN" dirty="0"/>
              <a:t>Scrum Roles: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31819F-D949-0F9C-3819-43D091002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36" y="1373447"/>
            <a:ext cx="7446537" cy="5325932"/>
          </a:xfrm>
        </p:spPr>
      </p:pic>
    </p:spTree>
    <p:extLst>
      <p:ext uri="{BB962C8B-B14F-4D97-AF65-F5344CB8AC3E}">
        <p14:creationId xmlns:p14="http://schemas.microsoft.com/office/powerpoint/2010/main" val="3420990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55C71-5209-8615-605C-E740C956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6"/>
            <a:ext cx="3958674" cy="605965"/>
          </a:xfrm>
        </p:spPr>
        <p:txBody>
          <a:bodyPr>
            <a:normAutofit fontScale="90000"/>
          </a:bodyPr>
          <a:lstStyle/>
          <a:p>
            <a:r>
              <a:rPr lang="en-IN" dirty="0"/>
              <a:t>Product Owner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560C7-480C-D0A9-22D4-12F03C95E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50" y="1878940"/>
            <a:ext cx="6355636" cy="4244708"/>
          </a:xfrm>
        </p:spPr>
      </p:pic>
    </p:spTree>
    <p:extLst>
      <p:ext uri="{BB962C8B-B14F-4D97-AF65-F5344CB8AC3E}">
        <p14:creationId xmlns:p14="http://schemas.microsoft.com/office/powerpoint/2010/main" val="1603832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98EA9-D917-3112-689A-F23BA4383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7"/>
            <a:ext cx="3484192" cy="106344"/>
          </a:xfrm>
        </p:spPr>
        <p:txBody>
          <a:bodyPr>
            <a:normAutofit fontScale="90000"/>
          </a:bodyPr>
          <a:lstStyle/>
          <a:p>
            <a:r>
              <a:rPr lang="en-IN" dirty="0"/>
              <a:t>Scrum Master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EF2C06-9F0A-DA75-9B9C-523339738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85" y="1690688"/>
            <a:ext cx="6847964" cy="3602308"/>
          </a:xfrm>
        </p:spPr>
      </p:pic>
    </p:spTree>
    <p:extLst>
      <p:ext uri="{BB962C8B-B14F-4D97-AF65-F5344CB8AC3E}">
        <p14:creationId xmlns:p14="http://schemas.microsoft.com/office/powerpoint/2010/main" val="249034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FD85B-3854-2074-C500-C297F0DBE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7"/>
            <a:ext cx="3484192" cy="1039598"/>
          </a:xfrm>
        </p:spPr>
        <p:txBody>
          <a:bodyPr/>
          <a:lstStyle/>
          <a:p>
            <a:r>
              <a:rPr lang="en-IN" dirty="0"/>
              <a:t>The Team: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4EBD17-2DB4-C9DD-76A7-0F04EB95D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10" y="2008491"/>
            <a:ext cx="7455159" cy="4484384"/>
          </a:xfrm>
        </p:spPr>
      </p:pic>
    </p:spTree>
    <p:extLst>
      <p:ext uri="{BB962C8B-B14F-4D97-AF65-F5344CB8AC3E}">
        <p14:creationId xmlns:p14="http://schemas.microsoft.com/office/powerpoint/2010/main" val="2878282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7CC2-FB49-0127-1E25-A802E6473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901206" cy="1067748"/>
          </a:xfrm>
        </p:spPr>
        <p:txBody>
          <a:bodyPr>
            <a:normAutofit fontScale="90000"/>
          </a:bodyPr>
          <a:lstStyle/>
          <a:p>
            <a:r>
              <a:rPr lang="en-IN" dirty="0"/>
              <a:t>Sprint Planning Meeting: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20DE5D-DCC3-7C53-64C5-4F3787B75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33" y="1331948"/>
            <a:ext cx="5647587" cy="5376762"/>
          </a:xfrm>
        </p:spPr>
      </p:pic>
    </p:spTree>
    <p:extLst>
      <p:ext uri="{BB962C8B-B14F-4D97-AF65-F5344CB8AC3E}">
        <p14:creationId xmlns:p14="http://schemas.microsoft.com/office/powerpoint/2010/main" val="441942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DDB9-8945-F1E5-7A53-F6DA4158D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4759953" cy="961585"/>
          </a:xfrm>
        </p:spPr>
        <p:txBody>
          <a:bodyPr>
            <a:normAutofit fontScale="90000"/>
          </a:bodyPr>
          <a:lstStyle/>
          <a:p>
            <a:r>
              <a:rPr lang="en-IN" dirty="0"/>
              <a:t>Scrum planning: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01FE53-8AEA-1EC7-D09F-A80E5176E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08" y="1769641"/>
            <a:ext cx="6904653" cy="4612498"/>
          </a:xfrm>
        </p:spPr>
      </p:pic>
    </p:spTree>
    <p:extLst>
      <p:ext uri="{BB962C8B-B14F-4D97-AF65-F5344CB8AC3E}">
        <p14:creationId xmlns:p14="http://schemas.microsoft.com/office/powerpoint/2010/main" val="2066741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A screen shot of a computer">
            <a:extLst>
              <a:ext uri="{FF2B5EF4-FFF2-40B4-BE49-F238E27FC236}">
                <a16:creationId xmlns:a16="http://schemas.microsoft.com/office/drawing/2014/main" id="{06C5D6FF-23C4-809B-CDEB-6A8E547F9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898" y="609567"/>
            <a:ext cx="5852849" cy="53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28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0D8EF-0FB7-72C2-AF31-65A4BC8E3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7"/>
            <a:ext cx="3996382" cy="992464"/>
          </a:xfrm>
        </p:spPr>
        <p:txBody>
          <a:bodyPr/>
          <a:lstStyle/>
          <a:p>
            <a:r>
              <a:rPr lang="en-IN" dirty="0"/>
              <a:t>Daily Scrum: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34D888-23FC-8CC0-2058-5C2E93C8F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69" y="2099388"/>
            <a:ext cx="5856429" cy="3716068"/>
          </a:xfrm>
        </p:spPr>
      </p:pic>
    </p:spTree>
    <p:extLst>
      <p:ext uri="{BB962C8B-B14F-4D97-AF65-F5344CB8AC3E}">
        <p14:creationId xmlns:p14="http://schemas.microsoft.com/office/powerpoint/2010/main" val="4188617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76113C-02FA-EC45-0DCC-850CDE8D3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76" y="1296725"/>
            <a:ext cx="6867330" cy="4431039"/>
          </a:xfrm>
        </p:spPr>
      </p:pic>
    </p:spTree>
    <p:extLst>
      <p:ext uri="{BB962C8B-B14F-4D97-AF65-F5344CB8AC3E}">
        <p14:creationId xmlns:p14="http://schemas.microsoft.com/office/powerpoint/2010/main" val="3601206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6E6997-E4D1-DB21-89E9-69EB57F7C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290" y="730735"/>
            <a:ext cx="7598204" cy="5334163"/>
          </a:xfrm>
        </p:spPr>
      </p:pic>
    </p:spTree>
    <p:extLst>
      <p:ext uri="{BB962C8B-B14F-4D97-AF65-F5344CB8AC3E}">
        <p14:creationId xmlns:p14="http://schemas.microsoft.com/office/powerpoint/2010/main" val="2154228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A9FD3F-E9E6-A640-1562-1DE4BFAB2C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63" y="873518"/>
            <a:ext cx="4374259" cy="3581681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5DE4B5C-12A3-2741-C17E-2CDDAC8B74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839" y="1005493"/>
            <a:ext cx="4037952" cy="4000817"/>
          </a:xfrm>
        </p:spPr>
      </p:pic>
    </p:spTree>
    <p:extLst>
      <p:ext uri="{BB962C8B-B14F-4D97-AF65-F5344CB8AC3E}">
        <p14:creationId xmlns:p14="http://schemas.microsoft.com/office/powerpoint/2010/main" val="3662802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FCDA-6A65-B3B7-4E3C-3D935E721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1075" y="977739"/>
            <a:ext cx="7958331" cy="1077229"/>
          </a:xfrm>
        </p:spPr>
        <p:txBody>
          <a:bodyPr/>
          <a:lstStyle/>
          <a:p>
            <a:r>
              <a:rPr lang="en-IN" dirty="0"/>
              <a:t>3tire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C5A3B5-182F-CA67-7D4B-AF199FA3E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4" y="2236141"/>
            <a:ext cx="10524132" cy="39398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44B6FD-4B4E-1C24-BE91-E654BD5D5C5C}"/>
              </a:ext>
            </a:extLst>
          </p:cNvPr>
          <p:cNvSpPr txBox="1"/>
          <p:nvPr/>
        </p:nvSpPr>
        <p:spPr>
          <a:xfrm>
            <a:off x="9339943" y="3750906"/>
            <a:ext cx="1446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Mysql</a:t>
            </a:r>
            <a:endParaRPr lang="en-IN" dirty="0"/>
          </a:p>
          <a:p>
            <a:r>
              <a:rPr lang="en-IN" dirty="0"/>
              <a:t>Oracle</a:t>
            </a:r>
          </a:p>
          <a:p>
            <a:r>
              <a:rPr lang="en-IN" dirty="0"/>
              <a:t>DB2</a:t>
            </a:r>
          </a:p>
        </p:txBody>
      </p:sp>
    </p:spTree>
    <p:extLst>
      <p:ext uri="{BB962C8B-B14F-4D97-AF65-F5344CB8AC3E}">
        <p14:creationId xmlns:p14="http://schemas.microsoft.com/office/powerpoint/2010/main" val="210951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0369-68D6-F9D4-9191-AC8099D9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271"/>
            <a:ext cx="8286946" cy="756665"/>
          </a:xfrm>
        </p:spPr>
        <p:txBody>
          <a:bodyPr>
            <a:normAutofit fontScale="90000"/>
          </a:bodyPr>
          <a:lstStyle/>
          <a:p>
            <a:r>
              <a:rPr lang="en-IN" dirty="0"/>
              <a:t>3tire Architecture with technologies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2079D7-4E46-3741-546B-E9C55C19F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98" y="1278294"/>
            <a:ext cx="9050694" cy="5337110"/>
          </a:xfrm>
        </p:spPr>
      </p:pic>
    </p:spTree>
    <p:extLst>
      <p:ext uri="{BB962C8B-B14F-4D97-AF65-F5344CB8AC3E}">
        <p14:creationId xmlns:p14="http://schemas.microsoft.com/office/powerpoint/2010/main" val="161240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screenshot of a computer">
            <a:extLst>
              <a:ext uri="{FF2B5EF4-FFF2-40B4-BE49-F238E27FC236}">
                <a16:creationId xmlns:a16="http://schemas.microsoft.com/office/drawing/2014/main" id="{E7E6C1B8-4D42-BEFF-0100-D7E29ADDA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373" y="684981"/>
            <a:ext cx="6000462" cy="53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96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C52B83-94F9-1BFE-A1D1-FB2328C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44645" cy="1086602"/>
          </a:xfrm>
        </p:spPr>
        <p:txBody>
          <a:bodyPr>
            <a:normAutofit/>
          </a:bodyPr>
          <a:lstStyle/>
          <a:p>
            <a:r>
              <a:rPr lang="en-IN" dirty="0"/>
              <a:t>System configurations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17A2E5-8653-541D-0328-17F89C61F7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56128"/>
            <a:ext cx="5334000" cy="3899906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151DBD-6219-5C47-9DCC-80205B9F24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331" y="1939905"/>
            <a:ext cx="3004457" cy="4122777"/>
          </a:xfrm>
        </p:spPr>
      </p:pic>
    </p:spTree>
    <p:extLst>
      <p:ext uri="{BB962C8B-B14F-4D97-AF65-F5344CB8AC3E}">
        <p14:creationId xmlns:p14="http://schemas.microsoft.com/office/powerpoint/2010/main" val="944438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F4CD45-FB27-6CCE-EEB4-9A7FA5EE8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5438683" cy="983037"/>
          </a:xfrm>
        </p:spPr>
        <p:txBody>
          <a:bodyPr>
            <a:normAutofit fontScale="90000"/>
          </a:bodyPr>
          <a:lstStyle/>
          <a:p>
            <a:r>
              <a:rPr lang="en-IN" dirty="0"/>
              <a:t>System configuration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00366E-9F9C-8B35-70D0-0A54B5A6B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81" y="1894181"/>
            <a:ext cx="6171030" cy="4598694"/>
          </a:xfrm>
        </p:spPr>
      </p:pic>
    </p:spTree>
    <p:extLst>
      <p:ext uri="{BB962C8B-B14F-4D97-AF65-F5344CB8AC3E}">
        <p14:creationId xmlns:p14="http://schemas.microsoft.com/office/powerpoint/2010/main" val="321478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107A-E023-B8AA-E5D1-620B6CEB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692299" cy="651912"/>
          </a:xfrm>
        </p:spPr>
        <p:txBody>
          <a:bodyPr>
            <a:normAutofit fontScale="90000"/>
          </a:bodyPr>
          <a:lstStyle/>
          <a:p>
            <a:r>
              <a:rPr lang="en-IN" dirty="0"/>
              <a:t>Software development life cycle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12B659-F16B-BE52-7E37-9D698DF8DB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8" y="1017038"/>
            <a:ext cx="4883118" cy="582230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FE6106-C6E6-59DB-60BB-326B495B3F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812" y="2239348"/>
            <a:ext cx="5448543" cy="2865232"/>
          </a:xfrm>
        </p:spPr>
      </p:pic>
    </p:spTree>
    <p:extLst>
      <p:ext uri="{BB962C8B-B14F-4D97-AF65-F5344CB8AC3E}">
        <p14:creationId xmlns:p14="http://schemas.microsoft.com/office/powerpoint/2010/main" val="144331942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119</TotalTime>
  <Words>100</Words>
  <Application>Microsoft Office PowerPoint</Application>
  <PresentationFormat>Widescreen</PresentationFormat>
  <Paragraphs>36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Century Gothic</vt:lpstr>
      <vt:lpstr>Vapor Trail</vt:lpstr>
      <vt:lpstr>PowerPoint Presentation</vt:lpstr>
      <vt:lpstr>Basics of computer:</vt:lpstr>
      <vt:lpstr>PowerPoint Presentation</vt:lpstr>
      <vt:lpstr>3tire Architecture</vt:lpstr>
      <vt:lpstr>3tire Architecture with technologies</vt:lpstr>
      <vt:lpstr>PowerPoint Presentation</vt:lpstr>
      <vt:lpstr>System configurations</vt:lpstr>
      <vt:lpstr>System configuration</vt:lpstr>
      <vt:lpstr>Software development life cycle</vt:lpstr>
      <vt:lpstr>PowerPoint Presentation</vt:lpstr>
      <vt:lpstr>PowerPoint Presentation</vt:lpstr>
      <vt:lpstr>Waterfall model:</vt:lpstr>
      <vt:lpstr>V Model-Verification &amp; Validation</vt:lpstr>
      <vt:lpstr>Prototype model</vt:lpstr>
      <vt:lpstr>PowerPoint Presentation</vt:lpstr>
      <vt:lpstr>Bug Lifecycle:</vt:lpstr>
      <vt:lpstr>PowerPoint Presentation</vt:lpstr>
      <vt:lpstr>Agile Methodology</vt:lpstr>
      <vt:lpstr>Agile Methodology:</vt:lpstr>
      <vt:lpstr>PowerPoint Presentation</vt:lpstr>
      <vt:lpstr>PowerPoint Presentation</vt:lpstr>
      <vt:lpstr>PowerPoint Presentation</vt:lpstr>
      <vt:lpstr>Scrum Framework:</vt:lpstr>
      <vt:lpstr>Scrum Roles:</vt:lpstr>
      <vt:lpstr>Product Owner</vt:lpstr>
      <vt:lpstr>Scrum Master</vt:lpstr>
      <vt:lpstr>The Team:</vt:lpstr>
      <vt:lpstr>Sprint Planning Meeting:</vt:lpstr>
      <vt:lpstr>Scrum planning:</vt:lpstr>
      <vt:lpstr>Daily Scrum: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nithya karanam</dc:creator>
  <cp:lastModifiedBy>Lohit Reddy</cp:lastModifiedBy>
  <cp:revision>3</cp:revision>
  <dcterms:created xsi:type="dcterms:W3CDTF">2023-07-10T12:25:50Z</dcterms:created>
  <dcterms:modified xsi:type="dcterms:W3CDTF">2023-07-16T13:57:20Z</dcterms:modified>
</cp:coreProperties>
</file>